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8288000" cy="13716000"/>
  <p:notesSz cx="6858000" cy="9144000"/>
  <p:defaultTextStyle>
    <a:defPPr>
      <a:defRPr lang="en-US"/>
    </a:defPPr>
    <a:lvl1pPr marL="0" algn="l" defTabSz="2438248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219124" algn="l" defTabSz="2438248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2438248" algn="l" defTabSz="2438248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3657371" algn="l" defTabSz="2438248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4876495" algn="l" defTabSz="2438248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6095619" algn="l" defTabSz="2438248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7314743" algn="l" defTabSz="2438248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8533867" algn="l" defTabSz="2438248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9752990" algn="l" defTabSz="2438248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5760" userDrawn="1">
          <p15:clr>
            <a:srgbClr val="A4A3A4"/>
          </p15:clr>
        </p15:guide>
        <p15:guide id="3" pos="11048" userDrawn="1">
          <p15:clr>
            <a:srgbClr val="A4A3A4"/>
          </p15:clr>
        </p15:guide>
        <p15:guide id="4" pos="53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lly COLLINGRIDGE" initials="SC" lastIdx="12" clrIdx="0">
    <p:extLst>
      <p:ext uri="{19B8F6BF-5375-455C-9EA6-DF929625EA0E}">
        <p15:presenceInfo xmlns:p15="http://schemas.microsoft.com/office/powerpoint/2012/main" userId="S::sally_collingridge@escardio.net::bbed4dc1-00b7-474a-8549-18dc7b873d66" providerId="AD"/>
      </p:ext>
    </p:extLst>
  </p:cmAuthor>
  <p:cmAuthor id="2" name="Laure-Emmanuelle PEYRET" initials="LP" lastIdx="7" clrIdx="1">
    <p:extLst>
      <p:ext uri="{19B8F6BF-5375-455C-9EA6-DF929625EA0E}">
        <p15:presenceInfo xmlns:p15="http://schemas.microsoft.com/office/powerpoint/2012/main" userId="S::laure-emmanuelle_peyret@escardio.net::96dd4d06-5b74-42e8-b054-0c0a8419bf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291C"/>
    <a:srgbClr val="878787"/>
    <a:srgbClr val="AE1022"/>
    <a:srgbClr val="D0D0D0"/>
    <a:srgbClr val="D3D3D3"/>
    <a:srgbClr val="E0E0E0"/>
    <a:srgbClr val="F28C26"/>
    <a:srgbClr val="FFBF08"/>
    <a:srgbClr val="B62A79"/>
    <a:srgbClr val="F3B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62" autoAdjust="0"/>
    <p:restoredTop sz="96197"/>
  </p:normalViewPr>
  <p:slideViewPr>
    <p:cSldViewPr showGuides="1">
      <p:cViewPr varScale="1">
        <p:scale>
          <a:sx n="65" d="100"/>
          <a:sy n="65" d="100"/>
        </p:scale>
        <p:origin x="1008" y="72"/>
      </p:cViewPr>
      <p:guideLst>
        <p:guide orient="horz" pos="4320"/>
        <p:guide pos="5760"/>
        <p:guide pos="11048"/>
        <p:guide pos="5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23" d="100"/>
          <a:sy n="123" d="100"/>
        </p:scale>
        <p:origin x="412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CCA8C-2727-A54D-B40F-70CF9669C616}" type="datetimeFigureOut">
              <a:rPr lang="fr-FR"/>
              <a:pPr/>
              <a:t>30/08/2024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EFCA3-4FB0-F648-923A-3843471D4321}" type="slidenum">
              <a:rPr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2067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7D4E0-ADF2-4269-A368-F8657ABA7EB7}" type="datetimeFigureOut">
              <a:rPr lang="en-US" smtClean="0"/>
              <a:pPr/>
              <a:t>8/30/2024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DCFB2-2FC4-4A48-85D8-914292BD17B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5154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243824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1219124" algn="l" defTabSz="243824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2438248" algn="l" defTabSz="243824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3657371" algn="l" defTabSz="243824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4876495" algn="l" defTabSz="243824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6095619" algn="l" defTabSz="243824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7314743" algn="l" defTabSz="243824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8533867" algn="l" defTabSz="243824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9752990" algn="l" defTabSz="2438248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Espace réservé du texte 32">
            <a:extLst>
              <a:ext uri="{FF2B5EF4-FFF2-40B4-BE49-F238E27FC236}">
                <a16:creationId xmlns:a16="http://schemas.microsoft.com/office/drawing/2014/main" id="{E87A3DCC-5F52-46C1-83E5-0DCD52BF0AF8}"/>
              </a:ext>
            </a:extLst>
          </p:cNvPr>
          <p:cNvSpPr>
            <a:spLocks noGrp="1" noChangeAspect="1"/>
          </p:cNvSpPr>
          <p:nvPr>
            <p:ph type="body" sz="quarter" idx="10" hasCustomPrompt="1"/>
          </p:nvPr>
        </p:nvSpPr>
        <p:spPr>
          <a:xfrm>
            <a:off x="2079542" y="6712143"/>
            <a:ext cx="13689180" cy="74879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4266" b="0">
                <a:solidFill>
                  <a:schemeClr val="tx1"/>
                </a:solidFill>
                <a:latin typeface="+mn-lt"/>
              </a:defRPr>
            </a:lvl1pPr>
            <a:lvl2pPr marL="711085" indent="0">
              <a:buNone/>
              <a:defRPr/>
            </a:lvl2pPr>
            <a:lvl3pPr marL="1417936" indent="0">
              <a:buNone/>
              <a:defRPr/>
            </a:lvl3pPr>
            <a:lvl4pPr marL="2158649" indent="0">
              <a:buNone/>
              <a:defRPr/>
            </a:lvl4pPr>
            <a:lvl5pPr marL="2869734" indent="0">
              <a:buNone/>
              <a:defRPr/>
            </a:lvl5pPr>
          </a:lstStyle>
          <a:p>
            <a:pPr lvl="0"/>
            <a:r>
              <a:rPr lang="pl-PL" dirty="0"/>
              <a:t>Krótki opis tematu prezentacji. Może być użyty jako podtytuł.</a:t>
            </a:r>
            <a:endParaRPr lang="en-US" dirty="0"/>
          </a:p>
        </p:txBody>
      </p:sp>
      <p:sp>
        <p:nvSpPr>
          <p:cNvPr id="36" name="Espace réservé du texte 32">
            <a:extLst>
              <a:ext uri="{FF2B5EF4-FFF2-40B4-BE49-F238E27FC236}">
                <a16:creationId xmlns:a16="http://schemas.microsoft.com/office/drawing/2014/main" id="{16284A64-7B54-461F-9363-2BE4503F91F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87194" y="10564189"/>
            <a:ext cx="11377252" cy="76808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266" b="0">
                <a:solidFill>
                  <a:schemeClr val="accent1"/>
                </a:solidFill>
                <a:latin typeface="+mn-lt"/>
              </a:defRPr>
            </a:lvl1pPr>
            <a:lvl2pPr marL="711085" indent="0">
              <a:buNone/>
              <a:defRPr/>
            </a:lvl2pPr>
            <a:lvl3pPr marL="1417936" indent="0">
              <a:buNone/>
              <a:defRPr/>
            </a:lvl3pPr>
            <a:lvl4pPr marL="2158649" indent="0">
              <a:buNone/>
              <a:defRPr/>
            </a:lvl4pPr>
            <a:lvl5pPr marL="2869734" indent="0">
              <a:buNone/>
              <a:defRPr/>
            </a:lvl5pPr>
          </a:lstStyle>
          <a:p>
            <a:pPr lvl="0"/>
            <a:r>
              <a:rPr lang="pl-PL" dirty="0"/>
              <a:t>Data prezentacji</a:t>
            </a:r>
            <a:endParaRPr lang="en-US" dirty="0"/>
          </a:p>
        </p:txBody>
      </p:sp>
      <p:sp>
        <p:nvSpPr>
          <p:cNvPr id="15" name="Espace réservé du texte 32">
            <a:extLst>
              <a:ext uri="{FF2B5EF4-FFF2-40B4-BE49-F238E27FC236}">
                <a16:creationId xmlns:a16="http://schemas.microsoft.com/office/drawing/2014/main" id="{DFFB4CC0-14B2-483B-83A6-DA9CE43781C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87221" y="9541011"/>
            <a:ext cx="13689180" cy="77338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  <a:latin typeface="+mn-lt"/>
              </a:defRPr>
            </a:lvl1pPr>
            <a:lvl2pPr marL="711085" indent="0">
              <a:buNone/>
              <a:defRPr/>
            </a:lvl2pPr>
            <a:lvl3pPr marL="1417936" indent="0">
              <a:buNone/>
              <a:defRPr/>
            </a:lvl3pPr>
            <a:lvl4pPr marL="2158649" indent="0">
              <a:buNone/>
              <a:defRPr/>
            </a:lvl4pPr>
            <a:lvl5pPr marL="2869734" indent="0">
              <a:buNone/>
              <a:defRPr/>
            </a:lvl5pPr>
          </a:lstStyle>
          <a:p>
            <a:pPr lvl="0"/>
            <a:r>
              <a:rPr lang="en-US" dirty="0" err="1"/>
              <a:t>Af</a:t>
            </a:r>
            <a:r>
              <a:rPr lang="pl-PL" dirty="0" err="1"/>
              <a:t>iliacja</a:t>
            </a:r>
            <a:endParaRPr lang="en-US" dirty="0"/>
          </a:p>
        </p:txBody>
      </p:sp>
      <p:sp>
        <p:nvSpPr>
          <p:cNvPr id="17" name="Espace réservé du texte 32">
            <a:extLst>
              <a:ext uri="{FF2B5EF4-FFF2-40B4-BE49-F238E27FC236}">
                <a16:creationId xmlns:a16="http://schemas.microsoft.com/office/drawing/2014/main" id="{495DAAF3-5ADD-3B4B-9B4A-F80003C2F6E4}"/>
              </a:ext>
            </a:extLst>
          </p:cNvPr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2087221" y="2474028"/>
            <a:ext cx="13537492" cy="2063836"/>
          </a:xfrm>
          <a:prstGeom prst="rect">
            <a:avLst/>
          </a:prstGeom>
        </p:spPr>
        <p:txBody>
          <a:bodyPr wrap="square" lIns="90000" tIns="46800" rIns="90000" bIns="46800">
            <a:spAutoFit/>
          </a:bodyPr>
          <a:lstStyle>
            <a:lvl1pPr marL="0" indent="0">
              <a:spcBef>
                <a:spcPts val="1600"/>
              </a:spcBef>
              <a:buNone/>
              <a:defRPr sz="12797" b="1" i="0" baseline="0">
                <a:solidFill>
                  <a:schemeClr val="accent1"/>
                </a:solidFill>
                <a:latin typeface="+mn-lt"/>
              </a:defRPr>
            </a:lvl1pPr>
            <a:lvl2pPr marL="711085" indent="0">
              <a:buNone/>
              <a:defRPr/>
            </a:lvl2pPr>
            <a:lvl3pPr marL="1417936" indent="0">
              <a:buNone/>
              <a:defRPr/>
            </a:lvl3pPr>
            <a:lvl4pPr marL="2158649" indent="0">
              <a:buNone/>
              <a:defRPr/>
            </a:lvl4pPr>
            <a:lvl5pPr marL="2869734" indent="0">
              <a:buNone/>
              <a:defRPr/>
            </a:lvl5pPr>
          </a:lstStyle>
          <a:p>
            <a:pPr lvl="0"/>
            <a:r>
              <a:rPr lang="pl-PL" dirty="0"/>
              <a:t>Tytuł prezentacji</a:t>
            </a:r>
            <a:endParaRPr lang="en-US" dirty="0"/>
          </a:p>
        </p:txBody>
      </p:sp>
      <p:sp>
        <p:nvSpPr>
          <p:cNvPr id="6" name="Espace réservé du texte 32">
            <a:extLst>
              <a:ext uri="{FF2B5EF4-FFF2-40B4-BE49-F238E27FC236}">
                <a16:creationId xmlns:a16="http://schemas.microsoft.com/office/drawing/2014/main" id="{288CB2C6-895F-3B4A-A7E0-2762BCA99AA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87222" y="8610282"/>
            <a:ext cx="13681501" cy="77338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266" b="0">
                <a:solidFill>
                  <a:schemeClr val="tx1"/>
                </a:solidFill>
                <a:latin typeface="+mn-lt"/>
              </a:defRPr>
            </a:lvl1pPr>
            <a:lvl2pPr marL="711085" indent="0">
              <a:buNone/>
              <a:defRPr/>
            </a:lvl2pPr>
            <a:lvl3pPr marL="1417936" indent="0">
              <a:buNone/>
              <a:defRPr/>
            </a:lvl3pPr>
            <a:lvl4pPr marL="2158649" indent="0">
              <a:buNone/>
              <a:defRPr/>
            </a:lvl4pPr>
            <a:lvl5pPr marL="2869734" indent="0">
              <a:buNone/>
              <a:defRPr/>
            </a:lvl5pPr>
          </a:lstStyle>
          <a:p>
            <a:pPr lvl="0"/>
            <a:r>
              <a:rPr lang="pl-PL" dirty="0"/>
              <a:t>Imię i nazwisko prezentującego/prezentującej</a:t>
            </a:r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5">
            <a:extLst>
              <a:ext uri="{FF2B5EF4-FFF2-40B4-BE49-F238E27FC236}">
                <a16:creationId xmlns:a16="http://schemas.microsoft.com/office/drawing/2014/main" id="{EC9FD404-747D-47CF-8BD6-85DE35A09CA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9237" y="905339"/>
            <a:ext cx="16847692" cy="11521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6666"/>
              </a:lnSpc>
              <a:spcBef>
                <a:spcPts val="0"/>
              </a:spcBef>
              <a:buNone/>
              <a:defRPr sz="7466" b="1">
                <a:solidFill>
                  <a:srgbClr val="DA291C"/>
                </a:solidFill>
                <a:latin typeface="+mj-lt"/>
              </a:defRPr>
            </a:lvl1pPr>
            <a:lvl2pPr marL="711085" indent="0">
              <a:buNone/>
              <a:defRPr/>
            </a:lvl2pPr>
            <a:lvl3pPr marL="1417936" indent="0">
              <a:buNone/>
              <a:defRPr/>
            </a:lvl3pPr>
            <a:lvl4pPr marL="2158649" indent="0">
              <a:buNone/>
              <a:defRPr/>
            </a:lvl4pPr>
            <a:lvl5pPr marL="2869734" indent="0">
              <a:buNone/>
              <a:defRPr/>
            </a:lvl5pPr>
          </a:lstStyle>
          <a:p>
            <a:pPr lvl="0"/>
            <a:r>
              <a:rPr lang="pl-PL" dirty="0"/>
              <a:t>Pierwsza linia nagłówka</a:t>
            </a:r>
            <a:endParaRPr lang="en-US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B5AB935-AEBC-864D-8C13-D7C9AB895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9237" y="2442640"/>
            <a:ext cx="16848190" cy="9791963"/>
          </a:xfrm>
          <a:prstGeom prst="rect">
            <a:avLst/>
          </a:prstGeom>
        </p:spPr>
        <p:txBody>
          <a:bodyPr/>
          <a:lstStyle>
            <a:lvl2pPr marL="1625336" indent="-914251">
              <a:buClr>
                <a:schemeClr val="accent3"/>
              </a:buClr>
              <a:buFont typeface="Arial" panose="020B0604020202020204" pitchFamily="34" charset="0"/>
              <a:buChar char="•"/>
              <a:defRPr/>
            </a:lvl2pPr>
            <a:lvl3pPr marL="2179811" indent="-761876">
              <a:buClr>
                <a:schemeClr val="accent3"/>
              </a:buClr>
              <a:buFont typeface="Arial" panose="020B0604020202020204" pitchFamily="34" charset="0"/>
              <a:buChar char="•"/>
              <a:defRPr/>
            </a:lvl3pPr>
            <a:lvl4pPr marL="2920525" indent="-761876">
              <a:buClr>
                <a:schemeClr val="accent3"/>
              </a:buClr>
              <a:buFont typeface="Arial" panose="020B0604020202020204" pitchFamily="34" charset="0"/>
              <a:buChar char="•"/>
              <a:defRPr/>
            </a:lvl4pPr>
            <a:lvl5pPr marL="3631610" indent="-761876">
              <a:buClr>
                <a:schemeClr val="accent3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920946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5">
            <a:extLst>
              <a:ext uri="{FF2B5EF4-FFF2-40B4-BE49-F238E27FC236}">
                <a16:creationId xmlns:a16="http://schemas.microsoft.com/office/drawing/2014/main" id="{75713D93-C919-4892-838C-B532C4D773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9237" y="905339"/>
            <a:ext cx="16847692" cy="11521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6666"/>
              </a:lnSpc>
              <a:spcBef>
                <a:spcPts val="0"/>
              </a:spcBef>
              <a:buNone/>
              <a:defRPr sz="7466" b="1" baseline="0">
                <a:solidFill>
                  <a:srgbClr val="DA291C"/>
                </a:solidFill>
                <a:latin typeface="+mj-lt"/>
              </a:defRPr>
            </a:lvl1pPr>
            <a:lvl2pPr marL="711085" indent="0">
              <a:buNone/>
              <a:defRPr/>
            </a:lvl2pPr>
            <a:lvl3pPr marL="1417936" indent="0">
              <a:buNone/>
              <a:defRPr/>
            </a:lvl3pPr>
            <a:lvl4pPr marL="2158649" indent="0">
              <a:buNone/>
              <a:defRPr/>
            </a:lvl4pPr>
            <a:lvl5pPr marL="2869734" indent="0">
              <a:buNone/>
              <a:defRPr/>
            </a:lvl5pPr>
          </a:lstStyle>
          <a:p>
            <a:pPr lvl="0"/>
            <a:r>
              <a:rPr lang="pl-PL" dirty="0"/>
              <a:t>Tylko nagłówek? – pisz tutaj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94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ub-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5">
            <a:extLst>
              <a:ext uri="{FF2B5EF4-FFF2-40B4-BE49-F238E27FC236}">
                <a16:creationId xmlns:a16="http://schemas.microsoft.com/office/drawing/2014/main" id="{8A1CE93C-D99C-4EDD-BA67-BCAAD80495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6350" y="3637778"/>
            <a:ext cx="13651708" cy="307357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7466" b="1">
                <a:solidFill>
                  <a:srgbClr val="DA291C"/>
                </a:solidFill>
                <a:latin typeface="+mj-lt"/>
              </a:defRPr>
            </a:lvl1pPr>
            <a:lvl2pPr marL="711066" indent="0">
              <a:buNone/>
              <a:defRPr/>
            </a:lvl2pPr>
            <a:lvl3pPr marL="1417901" indent="0">
              <a:buNone/>
              <a:defRPr/>
            </a:lvl3pPr>
            <a:lvl4pPr marL="2158596" indent="0">
              <a:buNone/>
              <a:defRPr/>
            </a:lvl4pPr>
            <a:lvl5pPr marL="2869662" indent="0">
              <a:buNone/>
              <a:defRPr/>
            </a:lvl5pPr>
          </a:lstStyle>
          <a:p>
            <a:pPr lvl="0"/>
            <a:r>
              <a:rPr lang="pl-PL" dirty="0"/>
              <a:t>Podtytuł</a:t>
            </a:r>
            <a:endParaRPr lang="en-US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82BE099-74C5-C64D-8CE1-613D24A4FB1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5168" y="6711359"/>
            <a:ext cx="13651708" cy="494718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2pPr marL="1625336" indent="-914251">
              <a:buClr>
                <a:schemeClr val="accent3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179811" indent="-761876">
              <a:buClr>
                <a:schemeClr val="accent3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2920525" indent="-761876">
              <a:buClr>
                <a:schemeClr val="accent3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4pPr>
            <a:lvl5pPr marL="3631610" indent="-761876">
              <a:buClr>
                <a:schemeClr val="accent3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936887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a 10">
            <a:extLst>
              <a:ext uri="{FF2B5EF4-FFF2-40B4-BE49-F238E27FC236}">
                <a16:creationId xmlns:a16="http://schemas.microsoft.com/office/drawing/2014/main" id="{A1EC5A14-EEA6-31AC-E04B-81DF99CD3113}"/>
              </a:ext>
            </a:extLst>
          </p:cNvPr>
          <p:cNvGrpSpPr/>
          <p:nvPr userDrawn="1"/>
        </p:nvGrpSpPr>
        <p:grpSpPr>
          <a:xfrm>
            <a:off x="719064" y="12321485"/>
            <a:ext cx="17118073" cy="1417657"/>
            <a:chOff x="719064" y="5459961"/>
            <a:chExt cx="17118073" cy="1417657"/>
          </a:xfrm>
        </p:grpSpPr>
        <p:pic>
          <p:nvPicPr>
            <p:cNvPr id="4" name="Obraz 3" descr="Obraz zawierający tekst, Czcionka, Grafika, logo&#10;&#10;Opis wygenerowany automatycznie">
              <a:extLst>
                <a:ext uri="{FF2B5EF4-FFF2-40B4-BE49-F238E27FC236}">
                  <a16:creationId xmlns:a16="http://schemas.microsoft.com/office/drawing/2014/main" id="{A50D6255-4FF0-94B2-3942-EEC87BB9D50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719064" y="5459961"/>
              <a:ext cx="2520280" cy="1417657"/>
            </a:xfrm>
            <a:prstGeom prst="rect">
              <a:avLst/>
            </a:prstGeom>
          </p:spPr>
        </p:pic>
        <p:pic>
          <p:nvPicPr>
            <p:cNvPr id="6" name="Obraz 5" descr="Obraz zawierający tekst, Czcionka, typografia, design&#10;&#10;Opis wygenerowany automatycznie">
              <a:extLst>
                <a:ext uri="{FF2B5EF4-FFF2-40B4-BE49-F238E27FC236}">
                  <a16:creationId xmlns:a16="http://schemas.microsoft.com/office/drawing/2014/main" id="{C0F3D6A0-0095-1F49-D2FC-9179DE14EA3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8196503" y="5735886"/>
              <a:ext cx="1752120" cy="865805"/>
            </a:xfrm>
            <a:prstGeom prst="rect">
              <a:avLst/>
            </a:prstGeom>
          </p:spPr>
        </p:pic>
        <p:pic>
          <p:nvPicPr>
            <p:cNvPr id="9" name="Obraz 8" descr="Obraz zawierający godło, logo, symbol, Znak towarowy&#10;&#10;Opis wygenerowany automatycznie">
              <a:extLst>
                <a:ext uri="{FF2B5EF4-FFF2-40B4-BE49-F238E27FC236}">
                  <a16:creationId xmlns:a16="http://schemas.microsoft.com/office/drawing/2014/main" id="{F8C02DC3-9C4F-C6F3-9F63-AFAA71DED0B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16004591" y="5665778"/>
              <a:ext cx="1832546" cy="1030808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65" r:id="rId3"/>
    <p:sldLayoutId id="2147483669" r:id="rId4"/>
  </p:sldLayoutIdLst>
  <p:hf hdr="0" ftr="0" dt="0"/>
  <p:txStyles>
    <p:titleStyle>
      <a:lvl1pPr algn="l" defTabSz="2438004" rtl="0" eaLnBrk="1" latinLnBrk="0" hangingPunct="1">
        <a:spcBef>
          <a:spcPct val="0"/>
        </a:spcBef>
        <a:buNone/>
        <a:defRPr lang="en-US" sz="7466" b="1" i="0" kern="1200" smtClean="0">
          <a:solidFill>
            <a:schemeClr val="accent1"/>
          </a:solidFill>
          <a:latin typeface="+mj-lt"/>
          <a:ea typeface="+mn-ea"/>
          <a:cs typeface="Verdana"/>
        </a:defRPr>
      </a:lvl1pPr>
    </p:titleStyle>
    <p:bodyStyle>
      <a:lvl1pPr marL="0" indent="0" algn="l" defTabSz="959844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6399" b="1" i="0" kern="1200" dirty="0" smtClean="0">
          <a:solidFill>
            <a:schemeClr val="tx1"/>
          </a:solidFill>
          <a:latin typeface="+mn-lt"/>
          <a:ea typeface="+mn-ea"/>
          <a:cs typeface="Verdana"/>
        </a:defRPr>
      </a:lvl1pPr>
      <a:lvl2pPr marL="711085" indent="0" algn="l" defTabSz="959844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5333" b="0" i="0" kern="1200" dirty="0" smtClean="0">
          <a:solidFill>
            <a:schemeClr val="tx1"/>
          </a:solidFill>
          <a:latin typeface="+mn-lt"/>
          <a:ea typeface="+mn-ea"/>
          <a:cs typeface="Verdana"/>
        </a:defRPr>
      </a:lvl2pPr>
      <a:lvl3pPr marL="1417936" indent="0" algn="l" defTabSz="959844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4800" b="0" i="0" kern="1200" dirty="0" smtClean="0">
          <a:solidFill>
            <a:schemeClr val="tx1"/>
          </a:solidFill>
          <a:latin typeface="+mn-lt"/>
          <a:ea typeface="+mn-ea"/>
          <a:cs typeface="Verdana"/>
        </a:defRPr>
      </a:lvl3pPr>
      <a:lvl4pPr marL="2158649" indent="0" algn="l" defTabSz="959844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4800" b="0" i="0" kern="1200" dirty="0" smtClean="0">
          <a:solidFill>
            <a:schemeClr val="tx1"/>
          </a:solidFill>
          <a:latin typeface="+mn-lt"/>
          <a:ea typeface="+mn-ea"/>
          <a:cs typeface="Verdana"/>
        </a:defRPr>
      </a:lvl4pPr>
      <a:lvl5pPr marL="2869734" indent="0" algn="l" defTabSz="959844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4800" b="0" i="0" kern="1200" dirty="0" smtClean="0">
          <a:solidFill>
            <a:schemeClr val="tx1"/>
          </a:solidFill>
          <a:latin typeface="+mn-lt"/>
          <a:ea typeface="+mn-ea"/>
          <a:cs typeface="Verdana"/>
        </a:defRPr>
      </a:lvl5pPr>
      <a:lvl6pPr marL="5282342" indent="0" algn="l" defTabSz="2438004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3733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7923513" indent="-609502" algn="l" defTabSz="2438004" rtl="0" eaLnBrk="1" latinLnBrk="0" hangingPunct="1">
        <a:spcBef>
          <a:spcPct val="20000"/>
        </a:spcBef>
        <a:buFont typeface="Arial" pitchFamily="34" charset="0"/>
        <a:buChar char="•"/>
        <a:defRPr lang="en-US" sz="3733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9142515" indent="-609502" algn="l" defTabSz="2438004" rtl="0" eaLnBrk="1" latinLnBrk="0" hangingPunct="1">
        <a:spcBef>
          <a:spcPct val="20000"/>
        </a:spcBef>
        <a:buFont typeface="Arial" pitchFamily="34" charset="0"/>
        <a:buChar char="•"/>
        <a:defRPr lang="en-US" sz="3733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10361516" indent="-609502" algn="l" defTabSz="2438004" rtl="0" eaLnBrk="1" latinLnBrk="0" hangingPunct="1">
        <a:spcBef>
          <a:spcPct val="20000"/>
        </a:spcBef>
        <a:buFont typeface="Arial" pitchFamily="34" charset="0"/>
        <a:buChar char="•"/>
        <a:defRPr sz="5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38004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19002" algn="l" defTabSz="2438004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38004" algn="l" defTabSz="2438004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57005" algn="l" defTabSz="2438004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76007" algn="l" defTabSz="2438004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95009" algn="l" defTabSz="2438004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314011" algn="l" defTabSz="2438004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533013" algn="l" defTabSz="2438004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752015" algn="l" defTabSz="2438004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 userDrawn="1">
          <p15:clr>
            <a:srgbClr val="F26B43"/>
          </p15:clr>
        </p15:guide>
        <p15:guide id="2" pos="571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E3DCE97A-B041-7445-954B-D244A5DA0A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79544" y="6712146"/>
            <a:ext cx="13689179" cy="74879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36F0EE10-A1CA-A54E-814E-8F489945762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B86C08AD-E259-E44D-B647-FFF715DA85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3137A747-8D8F-C54D-BA4D-263919E3F7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0" name="Symbol zastępczy tekstu 9">
            <a:extLst>
              <a:ext uri="{FF2B5EF4-FFF2-40B4-BE49-F238E27FC236}">
                <a16:creationId xmlns:a16="http://schemas.microsoft.com/office/drawing/2014/main" id="{0ABA8929-FB49-D749-B3E8-19F4B384560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39960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AE7ACA0E-E3D5-584C-8ADD-BFAB25F6EAE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7E549AD-3A8E-FC48-B72F-EDFA652075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3496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224F860F-C199-D946-9D51-59DAD9F3C2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719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CDEEDA39-F64E-E447-9488-134A62021C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79EBD17-99C8-D34E-B60E-E1C6220DAD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9485378"/>
      </p:ext>
    </p:extLst>
  </p:cSld>
  <p:clrMapOvr>
    <a:masterClrMapping/>
  </p:clrMapOvr>
</p:sld>
</file>

<file path=ppt/theme/theme1.xml><?xml version="1.0" encoding="utf-8"?>
<a:theme xmlns:a="http://schemas.openxmlformats.org/drawingml/2006/main" name="ESC_PPT_Light_220817-16-9">
  <a:themeElements>
    <a:clrScheme name="INC2022">
      <a:dk1>
        <a:srgbClr val="000000"/>
      </a:dk1>
      <a:lt1>
        <a:srgbClr val="FFFFFF"/>
      </a:lt1>
      <a:dk2>
        <a:srgbClr val="595959"/>
      </a:dk2>
      <a:lt2>
        <a:srgbClr val="F2F2F2"/>
      </a:lt2>
      <a:accent1>
        <a:srgbClr val="DA291B"/>
      </a:accent1>
      <a:accent2>
        <a:srgbClr val="9BB8D3"/>
      </a:accent2>
      <a:accent3>
        <a:srgbClr val="DA281A"/>
      </a:accent3>
      <a:accent4>
        <a:srgbClr val="9BB7D3"/>
      </a:accent4>
      <a:accent5>
        <a:srgbClr val="DA281A"/>
      </a:accent5>
      <a:accent6>
        <a:srgbClr val="9BB7D3"/>
      </a:accent6>
      <a:hlink>
        <a:srgbClr val="DA281A"/>
      </a:hlink>
      <a:folHlink>
        <a:srgbClr val="9BB7D3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txDef>
      <a:spPr>
        <a:noFill/>
      </a:spPr>
      <a:bodyPr wrap="square" rtlCol="0">
        <a:spAutoFit/>
      </a:bodyPr>
      <a:lstStyle>
        <a:defPPr marL="38700" indent="0" algn="l" defTabSz="360000" rtl="0" eaLnBrk="1" latinLnBrk="0" hangingPunct="1">
          <a:spcBef>
            <a:spcPct val="20000"/>
          </a:spcBef>
          <a:buClr>
            <a:srgbClr val="C00000"/>
          </a:buClr>
          <a:buFont typeface="Arial" panose="020B0604020202020204" pitchFamily="34" charset="0"/>
          <a:buNone/>
          <a:defRPr sz="1600" b="1" i="0" kern="1200" dirty="0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SC_PPT_GENERIC_12012021  -  Read-Only" id="{8CB5A6F9-0108-4F1C-927D-5872DF40D793}" vid="{717AFAD0-94CD-4965-A011-B2544BC082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ESC_PPT_Light_220817-16-9</Template>
  <TotalTime>122</TotalTime>
  <Words>0</Words>
  <Application>Microsoft Office PowerPoint</Application>
  <PresentationFormat>Niestandardowy</PresentationFormat>
  <Paragraphs>0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7" baseType="lpstr">
      <vt:lpstr>Arial</vt:lpstr>
      <vt:lpstr>Calibri</vt:lpstr>
      <vt:lpstr>ESC_PPT_Light_220817-16-9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PowerPoint</dc:title>
  <dc:creator/>
  <cp:lastModifiedBy>Tomasz Galazka</cp:lastModifiedBy>
  <cp:revision>26</cp:revision>
  <dcterms:created xsi:type="dcterms:W3CDTF">2021-07-16T09:19:14Z</dcterms:created>
  <dcterms:modified xsi:type="dcterms:W3CDTF">2024-08-30T11:36:05Z</dcterms:modified>
</cp:coreProperties>
</file>